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959e32ad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959e32ad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959e32ad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959e32ad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1fd19cbee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1fd19cbee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044ebed3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044ebed3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959e32ad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959e32ad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1fd19cbee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1fd19cbee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959e32ad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959e32a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959e32ad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959e32ad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1fd19cbee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1fd19cbee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1fd19cbee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1fd19cbee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1fd19cbee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1fd19cbee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959e32ad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959e32ad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959e32ad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959e32ad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55850" y="632175"/>
            <a:ext cx="8832300" cy="9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经典动态规划(五) -- 区间类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567050" y="1739500"/>
            <a:ext cx="6424800" cy="21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highlight>
                  <a:srgbClr val="FFFFFF"/>
                </a:highlight>
              </a:rPr>
              <a:t>5. Longest Palindromic Substring</a:t>
            </a:r>
            <a:endParaRPr b="1" sz="2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highlight>
                  <a:schemeClr val="lt1"/>
                </a:highlight>
              </a:rPr>
              <a:t>516. Longest Palindromic Subsequence</a:t>
            </a:r>
            <a:endParaRPr b="1"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highlight>
                  <a:schemeClr val="lt1"/>
                </a:highlight>
              </a:rPr>
              <a:t>1216. Valid Palindrome III</a:t>
            </a:r>
            <a:endParaRPr b="1"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highlight>
                  <a:srgbClr val="FFFFFF"/>
                </a:highlight>
              </a:rPr>
              <a:t>312. Burst Balloons</a:t>
            </a:r>
            <a:endParaRPr b="1" sz="2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highlight>
                  <a:schemeClr val="lt1"/>
                </a:highlight>
              </a:rPr>
              <a:t>1039. Minimum Score Triangulation of Polygon</a:t>
            </a:r>
            <a:endParaRPr b="1" sz="220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highlight>
                  <a:srgbClr val="FFFFFF"/>
                </a:highlight>
              </a:rPr>
              <a:t>1547. Minimum Cost to Cut a Stick</a:t>
            </a:r>
            <a:endParaRPr b="1" sz="22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868850" y="4287650"/>
            <a:ext cx="176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如果使用的是推荐的区间dp模板写法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0975"/>
            <a:ext cx="679035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6025325" y="2571750"/>
            <a:ext cx="291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我们在这里暴力的尝试了所有的分割解法取最大值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b="49153" l="0" r="0" t="0"/>
          <a:stretch/>
        </p:blipFill>
        <p:spPr>
          <a:xfrm>
            <a:off x="0" y="0"/>
            <a:ext cx="4416676" cy="246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75175"/>
            <a:ext cx="2697175" cy="1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23625"/>
            <a:ext cx="1329768" cy="12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6250" y="2423625"/>
            <a:ext cx="2623799" cy="127826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2647250" y="4338950"/>
            <a:ext cx="162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这是一道打气球的套娃题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7">
            <a:alphaModFix/>
          </a:blip>
          <a:srcRect b="49670" l="0" r="0" t="0"/>
          <a:stretch/>
        </p:blipFill>
        <p:spPr>
          <a:xfrm>
            <a:off x="4356925" y="1462300"/>
            <a:ext cx="4787075" cy="18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4416675" y="0"/>
            <a:ext cx="47274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6E7A"/>
                </a:solidFill>
                <a:highlight>
                  <a:srgbClr val="F7F9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dp[i][j]</a:t>
            </a:r>
            <a:r>
              <a:rPr lang="en" sz="14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means the minimum score to triangulate </a:t>
            </a:r>
            <a:r>
              <a:rPr lang="en">
                <a:solidFill>
                  <a:srgbClr val="546E7A"/>
                </a:solidFill>
                <a:highlight>
                  <a:srgbClr val="F7F9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A[i] ~ A[j]</a:t>
            </a:r>
            <a:r>
              <a:rPr lang="en" sz="14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,</a:t>
            </a:r>
            <a:endParaRPr sz="1450">
              <a:solidFill>
                <a:srgbClr val="42424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while there is edge connect </a:t>
            </a:r>
            <a:r>
              <a:rPr lang="en">
                <a:solidFill>
                  <a:srgbClr val="546E7A"/>
                </a:solidFill>
                <a:highlight>
                  <a:srgbClr val="F7F9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A[i]</a:t>
            </a:r>
            <a:r>
              <a:rPr lang="en" sz="14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and </a:t>
            </a:r>
            <a:r>
              <a:rPr lang="en">
                <a:solidFill>
                  <a:srgbClr val="546E7A"/>
                </a:solidFill>
                <a:highlight>
                  <a:srgbClr val="F7F9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A[j]</a:t>
            </a:r>
            <a:r>
              <a:rPr lang="en" sz="14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.</a:t>
            </a:r>
            <a:endParaRPr sz="1450">
              <a:solidFill>
                <a:srgbClr val="42424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We enumerate all points </a:t>
            </a:r>
            <a:r>
              <a:rPr lang="en">
                <a:solidFill>
                  <a:srgbClr val="546E7A"/>
                </a:solidFill>
                <a:highlight>
                  <a:srgbClr val="F7F9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A[k]</a:t>
            </a:r>
            <a:r>
              <a:rPr lang="en" sz="14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with </a:t>
            </a:r>
            <a:r>
              <a:rPr lang="en">
                <a:solidFill>
                  <a:srgbClr val="546E7A"/>
                </a:solidFill>
                <a:highlight>
                  <a:srgbClr val="F7F9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i &lt; k &lt; j</a:t>
            </a:r>
            <a:r>
              <a:rPr lang="en" sz="14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to form a triangle.</a:t>
            </a:r>
            <a:endParaRPr sz="1450">
              <a:solidFill>
                <a:srgbClr val="42424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" sz="14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score of this triangulation is </a:t>
            </a:r>
            <a:r>
              <a:rPr lang="en">
                <a:solidFill>
                  <a:srgbClr val="546E7A"/>
                </a:solidFill>
                <a:highlight>
                  <a:srgbClr val="F7F9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dp[i][j], dp[i][k] + dp[k][j] + A[i] * A[j] * A[k]</a:t>
            </a:r>
            <a:endParaRPr>
              <a:solidFill>
                <a:srgbClr val="546E7A"/>
              </a:solidFill>
              <a:highlight>
                <a:srgbClr val="F7F9FA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6925" y="3336100"/>
            <a:ext cx="4795072" cy="14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50475" cy="36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 rotWithShape="1">
          <a:blip r:embed="rId4">
            <a:alphaModFix/>
          </a:blip>
          <a:srcRect b="32845" l="0" r="0" t="0"/>
          <a:stretch/>
        </p:blipFill>
        <p:spPr>
          <a:xfrm>
            <a:off x="3402825" y="15025"/>
            <a:ext cx="3155101" cy="26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/>
          </a:blip>
          <a:srcRect b="0" l="0" r="0" t="67016"/>
          <a:stretch/>
        </p:blipFill>
        <p:spPr>
          <a:xfrm>
            <a:off x="5915200" y="665600"/>
            <a:ext cx="3228800" cy="131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5411" y="2631050"/>
            <a:ext cx="5668590" cy="25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276725" y="376575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和</a:t>
            </a:r>
            <a:r>
              <a:rPr lang="en"/>
              <a:t>打气球很类似，我们气球是可以任意位置打破，这里必须在指定的cuts位置才可以分割区间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133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-- </a:t>
            </a:r>
            <a:r>
              <a:rPr lang="en"/>
              <a:t>区间DP 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706525"/>
            <a:ext cx="8520600" cy="19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</a:t>
            </a:r>
            <a:r>
              <a:rPr lang="en"/>
              <a:t>fs+ memo会比较好处理类似问题，可以从两边互相逼近直到长度为1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我们在确定了区间的两个边界之后，暴力尝试不同的区间分割位置，然后recursive call去找切开后的两个部分自己的值，所有切割尝试取最大值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如果使用iterative写法建议面试举简单的例子填充二维dp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时间复杂度一般是N^3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625" y="2424800"/>
            <a:ext cx="6073666" cy="27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122225"/>
            <a:ext cx="8520600" cy="1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下周放假我们又休息一周，下下周会准备请2位嘉宾来分享sort</a:t>
            </a:r>
            <a:endParaRPr sz="20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wechat	回复‘加群’可加群</a:t>
            </a: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5885350" y="2571750"/>
            <a:ext cx="28656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5885350" y="342065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57500"/>
            <a:ext cx="3942681" cy="1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2452675" y="724700"/>
            <a:ext cx="19707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3775" y="1211125"/>
            <a:ext cx="2808749" cy="11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20773"/>
          <a:stretch/>
        </p:blipFill>
        <p:spPr>
          <a:xfrm>
            <a:off x="69650" y="195475"/>
            <a:ext cx="8800499" cy="44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13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回忆一下我们学过的DP常规4步走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706500"/>
            <a:ext cx="8693100" cy="4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 状态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status指的是dp数组的定义，</a:t>
            </a:r>
            <a:r>
              <a:rPr lang="en" sz="1400"/>
              <a:t>区间dp代表的是在下标 i,j 这个区间范围内所需要的cost，或者分数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2 选择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也叫transition equation指的是从当前状态到下一个状态有</a:t>
            </a:r>
            <a:r>
              <a:rPr lang="en" sz="1400"/>
              <a:t>哪几个选项</a:t>
            </a:r>
            <a:r>
              <a:rPr lang="en" sz="1400"/>
              <a:t>，</a:t>
            </a:r>
            <a:r>
              <a:rPr lang="en" sz="1400"/>
              <a:t>这里一般是对区间[i, j]进行逼近，比如下一个状态可以是更小的一个区间[i + 1, j - 1]，也可以是不同的切割区间位置[i, k], [k, j]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3 起点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初始化dp array，</a:t>
            </a:r>
            <a:r>
              <a:rPr lang="en" sz="1400"/>
              <a:t>这里当size等于1的时候比如[i, i], 也就是dp[i][i] = 1比如长度为1的最长回文子串长度为1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4 终点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到达那里我们就结束开始取max, </a:t>
            </a:r>
            <a:r>
              <a:rPr lang="en" sz="1400"/>
              <a:t>一般为整个区间[0, N - 1], 这里取决于写法top-down或者bottom-up我们来看3，4是否需要调换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374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1333300" y="3242125"/>
            <a:ext cx="229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我们今天不设计中心扩散法, 和马拉车算法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只用dp来符合今天的主题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825" y="0"/>
            <a:ext cx="4251174" cy="11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331300" y="251350"/>
            <a:ext cx="117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注意不可使用greedy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9612" y="1118300"/>
            <a:ext cx="3830575" cy="1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6">
            <a:alphaModFix/>
          </a:blip>
          <a:srcRect b="0" l="10027" r="66301" t="64133"/>
          <a:stretch/>
        </p:blipFill>
        <p:spPr>
          <a:xfrm>
            <a:off x="6799575" y="1011475"/>
            <a:ext cx="2344427" cy="2057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5627" y="3056550"/>
            <a:ext cx="5648373" cy="208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32850" cy="40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1017000" y="1793550"/>
            <a:ext cx="28338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最长回文子序列</a:t>
            </a:r>
            <a:endParaRPr sz="20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100" y="2909850"/>
            <a:ext cx="5638901" cy="22336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0" y="4000200"/>
            <a:ext cx="3505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Two pointer, 对位相同，最后最长回文结果+2， 并且双指针缩小各自往更近的地方走一步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对位不同，则无法延长回文结果，取左或右原本的近一步的最长结果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9075" y="1306275"/>
            <a:ext cx="2591757" cy="155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7200" y="0"/>
            <a:ext cx="3581949" cy="12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030" y="0"/>
            <a:ext cx="3806976" cy="26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938" y="2743926"/>
            <a:ext cx="7458127" cy="239957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570625" y="47210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如果你想使用iterative写法的话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164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1573400" y="1571300"/>
            <a:ext cx="17202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最长回文子序列的套娃题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3416425" y="0"/>
            <a:ext cx="565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lcs巧解，先reverse，找和自己的lcs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转化为最长lps与&lt;=k步remove</a:t>
            </a:r>
            <a:r>
              <a:rPr lang="en" sz="1400"/>
              <a:t>比较</a:t>
            </a:r>
            <a:endParaRPr sz="1400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0877" y="572700"/>
            <a:ext cx="5422786" cy="232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451" y="2954050"/>
            <a:ext cx="5497226" cy="2151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28329" l="0" r="0" t="13960"/>
          <a:stretch/>
        </p:blipFill>
        <p:spPr>
          <a:xfrm>
            <a:off x="3652425" y="0"/>
            <a:ext cx="30107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698726" cy="43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2424" y="972900"/>
            <a:ext cx="3281775" cy="21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 rotWithShape="1">
          <a:blip r:embed="rId6">
            <a:alphaModFix/>
          </a:blip>
          <a:srcRect b="0" l="-5850" r="5850" t="0"/>
          <a:stretch/>
        </p:blipFill>
        <p:spPr>
          <a:xfrm>
            <a:off x="3623975" y="3156625"/>
            <a:ext cx="2665299" cy="198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 rotWithShape="1">
          <a:blip r:embed="rId7">
            <a:alphaModFix/>
          </a:blip>
          <a:srcRect b="7493" l="19652" r="15806" t="0"/>
          <a:stretch/>
        </p:blipFill>
        <p:spPr>
          <a:xfrm>
            <a:off x="6681550" y="3156625"/>
            <a:ext cx="2462451" cy="198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7316950" y="801925"/>
            <a:ext cx="119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图片来自labuladuo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7575"/>
            <a:ext cx="9143999" cy="4525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285350" y="134950"/>
            <a:ext cx="605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如果使用的是bottom up的iteraive写法</a:t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